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797675" cy="9874250"/>
  <p:defaultTextStyle>
    <a:defPPr>
      <a:defRPr lang="de-DE"/>
    </a:defPPr>
    <a:lvl1pPr algn="ctr" rtl="0" fontAlgn="base">
      <a:spcBef>
        <a:spcPct val="0"/>
      </a:spcBef>
      <a:spcAft>
        <a:spcPct val="30000"/>
      </a:spcAft>
      <a:buClr>
        <a:schemeClr val="accent1"/>
      </a:buClr>
      <a:buFont typeface="Wingdings" pitchFamily="2" charset="2"/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30000"/>
      </a:spcAft>
      <a:buClr>
        <a:schemeClr val="accent1"/>
      </a:buClr>
      <a:buFont typeface="Wingdings" pitchFamily="2" charset="2"/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30000"/>
      </a:spcAft>
      <a:buClr>
        <a:schemeClr val="accent1"/>
      </a:buClr>
      <a:buFont typeface="Wingdings" pitchFamily="2" charset="2"/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30000"/>
      </a:spcAft>
      <a:buClr>
        <a:schemeClr val="accent1"/>
      </a:buClr>
      <a:buFont typeface="Wingdings" pitchFamily="2" charset="2"/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30000"/>
      </a:spcAft>
      <a:buClr>
        <a:schemeClr val="accent1"/>
      </a:buClr>
      <a:buFont typeface="Wingdings" pitchFamily="2" charset="2"/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F2DE15E-2B0C-4671-A500-E78EE14EFBDB}">
          <p14:sldIdLst>
            <p14:sldId id="256"/>
            <p14:sldId id="267"/>
            <p14:sldId id="265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701A"/>
    <a:srgbClr val="862633"/>
    <a:srgbClr val="A50034"/>
    <a:srgbClr val="00677F"/>
    <a:srgbClr val="009CA6"/>
    <a:srgbClr val="A07400"/>
    <a:srgbClr val="949300"/>
    <a:srgbClr val="3F5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2" autoAdjust="0"/>
    <p:restoredTop sz="90414" autoAdjust="0"/>
  </p:normalViewPr>
  <p:slideViewPr>
    <p:cSldViewPr snapToGrid="0" snapToObjects="1">
      <p:cViewPr varScale="1">
        <p:scale>
          <a:sx n="101" d="100"/>
          <a:sy n="101" d="100"/>
        </p:scale>
        <p:origin x="14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-3006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8F1FB6-4005-43AC-AD89-0449B97A545B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470202-F5CE-4E7E-B6A9-BA6B4F99CF82}">
      <dgm:prSet phldrT="[Text]"/>
      <dgm:spPr/>
      <dgm:t>
        <a:bodyPr/>
        <a:lstStyle/>
        <a:p>
          <a:r>
            <a:rPr lang="cs-CZ" dirty="0" smtClean="0"/>
            <a:t>klient</a:t>
          </a:r>
          <a:endParaRPr lang="en-US" dirty="0"/>
        </a:p>
      </dgm:t>
    </dgm:pt>
    <dgm:pt modelId="{7EC62DA1-5BF0-4498-9F7D-28B1F3C9184E}" type="parTrans" cxnId="{89E2EC5F-055A-4AE1-ABC9-C8948C78549D}">
      <dgm:prSet/>
      <dgm:spPr/>
      <dgm:t>
        <a:bodyPr/>
        <a:lstStyle/>
        <a:p>
          <a:endParaRPr lang="en-US"/>
        </a:p>
      </dgm:t>
    </dgm:pt>
    <dgm:pt modelId="{D4147FF8-B2EE-48E7-8758-B3D9BE829BD6}" type="sibTrans" cxnId="{89E2EC5F-055A-4AE1-ABC9-C8948C78549D}">
      <dgm:prSet/>
      <dgm:spPr/>
      <dgm:t>
        <a:bodyPr/>
        <a:lstStyle/>
        <a:p>
          <a:endParaRPr lang="en-US"/>
        </a:p>
      </dgm:t>
    </dgm:pt>
    <dgm:pt modelId="{2A9CDF57-A5CA-4BAB-B81F-71EBE3451ADA}">
      <dgm:prSet phldrT="[Text]"/>
      <dgm:spPr/>
      <dgm:t>
        <a:bodyPr/>
        <a:lstStyle/>
        <a:p>
          <a:r>
            <a:rPr lang="cs-CZ" dirty="0" smtClean="0"/>
            <a:t>Je přesvědčován</a:t>
          </a:r>
          <a:endParaRPr lang="en-US" dirty="0"/>
        </a:p>
      </dgm:t>
    </dgm:pt>
    <dgm:pt modelId="{8260D14C-42C0-4A1F-98CF-194B500D9C98}" type="parTrans" cxnId="{769285D8-35BA-45C0-ACFC-560B15E477DF}">
      <dgm:prSet/>
      <dgm:spPr/>
      <dgm:t>
        <a:bodyPr/>
        <a:lstStyle/>
        <a:p>
          <a:endParaRPr lang="en-US"/>
        </a:p>
      </dgm:t>
    </dgm:pt>
    <dgm:pt modelId="{31DC97EA-E851-441E-A7E1-1B83C249CB0C}" type="sibTrans" cxnId="{769285D8-35BA-45C0-ACFC-560B15E477DF}">
      <dgm:prSet/>
      <dgm:spPr/>
      <dgm:t>
        <a:bodyPr/>
        <a:lstStyle/>
        <a:p>
          <a:endParaRPr lang="en-US"/>
        </a:p>
      </dgm:t>
    </dgm:pt>
    <dgm:pt modelId="{2A3496D6-796E-4259-B4DE-87BCA91D8899}">
      <dgm:prSet phldrT="[Text]"/>
      <dgm:spPr/>
      <dgm:t>
        <a:bodyPr/>
        <a:lstStyle/>
        <a:p>
          <a:r>
            <a:rPr lang="cs-CZ" dirty="0" err="1" smtClean="0"/>
            <a:t>pojištovna</a:t>
          </a:r>
          <a:endParaRPr lang="en-US" dirty="0"/>
        </a:p>
      </dgm:t>
    </dgm:pt>
    <dgm:pt modelId="{5FA7BBE7-C314-4A0B-9BE0-F147C2B613F5}" type="parTrans" cxnId="{A6CFE5E1-4604-4781-A3BF-89C85647D93D}">
      <dgm:prSet/>
      <dgm:spPr/>
      <dgm:t>
        <a:bodyPr/>
        <a:lstStyle/>
        <a:p>
          <a:endParaRPr lang="en-US"/>
        </a:p>
      </dgm:t>
    </dgm:pt>
    <dgm:pt modelId="{0D145233-6CE6-43E4-A7A3-E1F9DF518ABC}" type="sibTrans" cxnId="{A6CFE5E1-4604-4781-A3BF-89C85647D93D}">
      <dgm:prSet/>
      <dgm:spPr/>
      <dgm:t>
        <a:bodyPr/>
        <a:lstStyle/>
        <a:p>
          <a:endParaRPr lang="en-US"/>
        </a:p>
      </dgm:t>
    </dgm:pt>
    <dgm:pt modelId="{8FDCE3F9-6FD9-4C0A-9A0C-0D4C1B564EC7}">
      <dgm:prSet phldrT="[Text]"/>
      <dgm:spPr/>
      <dgm:t>
        <a:bodyPr/>
        <a:lstStyle/>
        <a:p>
          <a:r>
            <a:rPr lang="cs-CZ" dirty="0" smtClean="0"/>
            <a:t>Zisk</a:t>
          </a:r>
          <a:endParaRPr lang="en-US" dirty="0"/>
        </a:p>
      </dgm:t>
    </dgm:pt>
    <dgm:pt modelId="{553E1311-2384-4CCC-9CD7-2CC25C2A97F4}" type="parTrans" cxnId="{13B7880B-F91F-4A03-8C45-AE3B3890688E}">
      <dgm:prSet/>
      <dgm:spPr/>
      <dgm:t>
        <a:bodyPr/>
        <a:lstStyle/>
        <a:p>
          <a:endParaRPr lang="en-US"/>
        </a:p>
      </dgm:t>
    </dgm:pt>
    <dgm:pt modelId="{ECBD8888-9586-4B49-8EC6-9F07236F600B}" type="sibTrans" cxnId="{13B7880B-F91F-4A03-8C45-AE3B3890688E}">
      <dgm:prSet/>
      <dgm:spPr/>
      <dgm:t>
        <a:bodyPr/>
        <a:lstStyle/>
        <a:p>
          <a:endParaRPr lang="en-US"/>
        </a:p>
      </dgm:t>
    </dgm:pt>
    <dgm:pt modelId="{DF08B469-1CD6-477F-95FA-1DA26B7B86C4}">
      <dgm:prSet phldrT="[Text]"/>
      <dgm:spPr/>
      <dgm:t>
        <a:bodyPr/>
        <a:lstStyle/>
        <a:p>
          <a:r>
            <a:rPr lang="cs-CZ" dirty="0" smtClean="0"/>
            <a:t>prodejce</a:t>
          </a:r>
          <a:endParaRPr lang="en-US" dirty="0"/>
        </a:p>
      </dgm:t>
    </dgm:pt>
    <dgm:pt modelId="{76D8F983-04EF-4C13-9A4C-8E987BFB4AAA}" type="parTrans" cxnId="{F7E714EA-5D6C-4B15-9B8B-0E012550CCF3}">
      <dgm:prSet/>
      <dgm:spPr/>
      <dgm:t>
        <a:bodyPr/>
        <a:lstStyle/>
        <a:p>
          <a:endParaRPr lang="en-US"/>
        </a:p>
      </dgm:t>
    </dgm:pt>
    <dgm:pt modelId="{EAC64D15-2D18-47CE-B217-20F3755DA2E2}" type="sibTrans" cxnId="{F7E714EA-5D6C-4B15-9B8B-0E012550CCF3}">
      <dgm:prSet/>
      <dgm:spPr/>
      <dgm:t>
        <a:bodyPr/>
        <a:lstStyle/>
        <a:p>
          <a:endParaRPr lang="en-US"/>
        </a:p>
      </dgm:t>
    </dgm:pt>
    <dgm:pt modelId="{22B92966-5C23-4B14-AF1A-35F157623DB3}">
      <dgm:prSet phldrT="[Text]"/>
      <dgm:spPr/>
      <dgm:t>
        <a:bodyPr/>
        <a:lstStyle/>
        <a:p>
          <a:r>
            <a:rPr lang="cs-CZ" dirty="0" smtClean="0"/>
            <a:t>Udržet si klienta</a:t>
          </a:r>
          <a:endParaRPr lang="en-US" dirty="0"/>
        </a:p>
      </dgm:t>
    </dgm:pt>
    <dgm:pt modelId="{468D0CA5-C916-4C85-9FC0-862691B691B6}" type="parTrans" cxnId="{11844B1E-C420-4D01-B5F6-AFC0E780DBCB}">
      <dgm:prSet/>
      <dgm:spPr/>
      <dgm:t>
        <a:bodyPr/>
        <a:lstStyle/>
        <a:p>
          <a:endParaRPr lang="en-US"/>
        </a:p>
      </dgm:t>
    </dgm:pt>
    <dgm:pt modelId="{815E8244-0BC8-4E03-B21C-382D12881E95}" type="sibTrans" cxnId="{11844B1E-C420-4D01-B5F6-AFC0E780DBCB}">
      <dgm:prSet/>
      <dgm:spPr/>
      <dgm:t>
        <a:bodyPr/>
        <a:lstStyle/>
        <a:p>
          <a:endParaRPr lang="en-US"/>
        </a:p>
      </dgm:t>
    </dgm:pt>
    <dgm:pt modelId="{5E12A452-963C-4452-A76C-0EF2A1AA531F}">
      <dgm:prSet phldrT="[Text]"/>
      <dgm:spPr/>
      <dgm:t>
        <a:bodyPr/>
        <a:lstStyle/>
        <a:p>
          <a:r>
            <a:rPr lang="cs-CZ" dirty="0" smtClean="0"/>
            <a:t>produkt</a:t>
          </a:r>
          <a:endParaRPr lang="en-US" dirty="0"/>
        </a:p>
      </dgm:t>
    </dgm:pt>
    <dgm:pt modelId="{98BA6B02-BF2F-4412-AEBF-5C4C51CD89C0}" type="parTrans" cxnId="{408B4F49-B740-43F4-B805-266087DC5343}">
      <dgm:prSet/>
      <dgm:spPr/>
      <dgm:t>
        <a:bodyPr/>
        <a:lstStyle/>
        <a:p>
          <a:endParaRPr lang="en-US"/>
        </a:p>
      </dgm:t>
    </dgm:pt>
    <dgm:pt modelId="{2E957384-F3A9-4489-9C64-D98992A1B67D}" type="sibTrans" cxnId="{408B4F49-B740-43F4-B805-266087DC5343}">
      <dgm:prSet/>
      <dgm:spPr/>
      <dgm:t>
        <a:bodyPr/>
        <a:lstStyle/>
        <a:p>
          <a:endParaRPr lang="en-US"/>
        </a:p>
      </dgm:t>
    </dgm:pt>
    <dgm:pt modelId="{EB78EF22-01E8-4C37-8440-BE88C5425BD5}">
      <dgm:prSet phldrT="[Text]"/>
      <dgm:spPr/>
      <dgm:t>
        <a:bodyPr/>
        <a:lstStyle/>
        <a:p>
          <a:r>
            <a:rPr lang="cs-CZ" dirty="0" smtClean="0"/>
            <a:t>Komplexní</a:t>
          </a:r>
          <a:endParaRPr lang="en-US" dirty="0"/>
        </a:p>
      </dgm:t>
    </dgm:pt>
    <dgm:pt modelId="{719BD564-1F2E-481C-9A37-B9EA5C1B42FE}" type="parTrans" cxnId="{4B9BFB60-05FE-43B0-84F1-42680DFE2DC7}">
      <dgm:prSet/>
      <dgm:spPr/>
      <dgm:t>
        <a:bodyPr/>
        <a:lstStyle/>
        <a:p>
          <a:endParaRPr lang="en-US"/>
        </a:p>
      </dgm:t>
    </dgm:pt>
    <dgm:pt modelId="{CEC732CD-010B-4455-B87D-2B8E997CC05E}" type="sibTrans" cxnId="{4B9BFB60-05FE-43B0-84F1-42680DFE2DC7}">
      <dgm:prSet/>
      <dgm:spPr/>
      <dgm:t>
        <a:bodyPr/>
        <a:lstStyle/>
        <a:p>
          <a:endParaRPr lang="en-US"/>
        </a:p>
      </dgm:t>
    </dgm:pt>
    <dgm:pt modelId="{9B4D3A0B-A77F-4C62-9F71-99F8E20D2397}">
      <dgm:prSet phldrT="[Text]"/>
      <dgm:spPr/>
      <dgm:t>
        <a:bodyPr/>
        <a:lstStyle/>
        <a:p>
          <a:r>
            <a:rPr lang="cs-CZ" dirty="0" smtClean="0"/>
            <a:t>Trh </a:t>
          </a:r>
          <a:endParaRPr lang="en-US" dirty="0"/>
        </a:p>
      </dgm:t>
    </dgm:pt>
    <dgm:pt modelId="{50F4A510-99F2-4BE3-987A-B099C3A9A72B}" type="parTrans" cxnId="{4746BE33-B4E4-400F-9AA4-9ACE4EA6EFB8}">
      <dgm:prSet/>
      <dgm:spPr/>
      <dgm:t>
        <a:bodyPr/>
        <a:lstStyle/>
        <a:p>
          <a:endParaRPr lang="en-US"/>
        </a:p>
      </dgm:t>
    </dgm:pt>
    <dgm:pt modelId="{C603E2E2-B34E-4681-8E8F-E4A3F8B8339F}" type="sibTrans" cxnId="{4746BE33-B4E4-400F-9AA4-9ACE4EA6EFB8}">
      <dgm:prSet/>
      <dgm:spPr/>
      <dgm:t>
        <a:bodyPr/>
        <a:lstStyle/>
        <a:p>
          <a:endParaRPr lang="en-US"/>
        </a:p>
      </dgm:t>
    </dgm:pt>
    <dgm:pt modelId="{4401EE90-D7C5-45F3-BF53-90C9A7A8DEBB}">
      <dgm:prSet phldrT="[Text]"/>
      <dgm:spPr/>
      <dgm:t>
        <a:bodyPr/>
        <a:lstStyle/>
        <a:p>
          <a:r>
            <a:rPr lang="cs-CZ" dirty="0" smtClean="0"/>
            <a:t>Náklady</a:t>
          </a:r>
          <a:endParaRPr lang="en-US" dirty="0"/>
        </a:p>
      </dgm:t>
    </dgm:pt>
    <dgm:pt modelId="{3416FAA4-C68C-483E-A5B9-56557DDA3C90}" type="parTrans" cxnId="{9A57BC63-F421-454B-8842-4D66AE1673CA}">
      <dgm:prSet/>
      <dgm:spPr/>
      <dgm:t>
        <a:bodyPr/>
        <a:lstStyle/>
        <a:p>
          <a:endParaRPr lang="en-US"/>
        </a:p>
      </dgm:t>
    </dgm:pt>
    <dgm:pt modelId="{2AF6D357-4348-461D-9F31-99E41D58D29D}" type="sibTrans" cxnId="{9A57BC63-F421-454B-8842-4D66AE1673CA}">
      <dgm:prSet/>
      <dgm:spPr/>
      <dgm:t>
        <a:bodyPr/>
        <a:lstStyle/>
        <a:p>
          <a:endParaRPr lang="en-US"/>
        </a:p>
      </dgm:t>
    </dgm:pt>
    <dgm:pt modelId="{BBFBFC87-EE17-4C6A-AFF8-3C393F7C3C83}">
      <dgm:prSet phldrT="[Text]"/>
      <dgm:spPr/>
      <dgm:t>
        <a:bodyPr/>
        <a:lstStyle/>
        <a:p>
          <a:r>
            <a:rPr lang="cs-CZ" dirty="0" smtClean="0"/>
            <a:t>Být pojišťovnou pro klienta</a:t>
          </a:r>
          <a:endParaRPr lang="en-US" dirty="0"/>
        </a:p>
      </dgm:t>
    </dgm:pt>
    <dgm:pt modelId="{192983DE-391C-4222-B96E-97C44B3D1401}" type="parTrans" cxnId="{CF537384-BD76-499A-9745-C6FC08284DC4}">
      <dgm:prSet/>
      <dgm:spPr/>
      <dgm:t>
        <a:bodyPr/>
        <a:lstStyle/>
        <a:p>
          <a:endParaRPr lang="en-US"/>
        </a:p>
      </dgm:t>
    </dgm:pt>
    <dgm:pt modelId="{E18FB83E-EB9F-4E90-A54C-AD7153CCC2A5}" type="sibTrans" cxnId="{CF537384-BD76-499A-9745-C6FC08284DC4}">
      <dgm:prSet/>
      <dgm:spPr/>
      <dgm:t>
        <a:bodyPr/>
        <a:lstStyle/>
        <a:p>
          <a:endParaRPr lang="en-US"/>
        </a:p>
      </dgm:t>
    </dgm:pt>
    <dgm:pt modelId="{12B1F236-352A-4C93-815F-6FC27DBCA461}">
      <dgm:prSet phldrT="[Text]"/>
      <dgm:spPr/>
      <dgm:t>
        <a:bodyPr/>
        <a:lstStyle/>
        <a:p>
          <a:r>
            <a:rPr lang="cs-CZ" dirty="0" smtClean="0"/>
            <a:t>Musí znát vše </a:t>
          </a:r>
          <a:endParaRPr lang="en-US" dirty="0"/>
        </a:p>
      </dgm:t>
    </dgm:pt>
    <dgm:pt modelId="{9CD91F38-9934-4911-812F-5A1EC316C886}" type="parTrans" cxnId="{0B7DEDB7-0CB0-44B9-8BE8-29C7D45E69D7}">
      <dgm:prSet/>
      <dgm:spPr/>
      <dgm:t>
        <a:bodyPr/>
        <a:lstStyle/>
        <a:p>
          <a:endParaRPr lang="en-US"/>
        </a:p>
      </dgm:t>
    </dgm:pt>
    <dgm:pt modelId="{F7DFC1AC-DAA4-413F-A397-0ACDF3517D72}" type="sibTrans" cxnId="{0B7DEDB7-0CB0-44B9-8BE8-29C7D45E69D7}">
      <dgm:prSet/>
      <dgm:spPr/>
      <dgm:t>
        <a:bodyPr/>
        <a:lstStyle/>
        <a:p>
          <a:endParaRPr lang="en-US"/>
        </a:p>
      </dgm:t>
    </dgm:pt>
    <dgm:pt modelId="{0669950F-88CC-4DC9-ABF2-4D3AD6F9B518}">
      <dgm:prSet phldrT="[Text]"/>
      <dgm:spPr/>
      <dgm:t>
        <a:bodyPr/>
        <a:lstStyle/>
        <a:p>
          <a:r>
            <a:rPr lang="cs-CZ" dirty="0" smtClean="0"/>
            <a:t>Plně kopírující zákon</a:t>
          </a:r>
          <a:endParaRPr lang="en-US" dirty="0"/>
        </a:p>
      </dgm:t>
    </dgm:pt>
    <dgm:pt modelId="{99E6D4B8-FA21-407F-8934-FD61817BDB6C}" type="parTrans" cxnId="{FF12C5B2-6845-41EA-8523-0E5DF57CCE57}">
      <dgm:prSet/>
      <dgm:spPr/>
      <dgm:t>
        <a:bodyPr/>
        <a:lstStyle/>
        <a:p>
          <a:endParaRPr lang="en-US"/>
        </a:p>
      </dgm:t>
    </dgm:pt>
    <dgm:pt modelId="{2A2C8272-8EC9-4EDB-B687-9D349BCFD8B2}" type="sibTrans" cxnId="{FF12C5B2-6845-41EA-8523-0E5DF57CCE57}">
      <dgm:prSet/>
      <dgm:spPr/>
      <dgm:t>
        <a:bodyPr/>
        <a:lstStyle/>
        <a:p>
          <a:endParaRPr lang="en-US"/>
        </a:p>
      </dgm:t>
    </dgm:pt>
    <dgm:pt modelId="{C2D0C12A-FD4B-4BDC-BC68-EE3B0D94636D}">
      <dgm:prSet phldrT="[Text]"/>
      <dgm:spPr/>
      <dgm:t>
        <a:bodyPr/>
        <a:lstStyle/>
        <a:p>
          <a:r>
            <a:rPr lang="cs-CZ" dirty="0" smtClean="0"/>
            <a:t>Nepřehledný</a:t>
          </a:r>
          <a:endParaRPr lang="en-US" dirty="0"/>
        </a:p>
      </dgm:t>
    </dgm:pt>
    <dgm:pt modelId="{CDC8A218-C85F-4FC4-80CA-FD34646CBD82}" type="parTrans" cxnId="{44FAD02E-C26C-4356-8644-BDE6752820B9}">
      <dgm:prSet/>
      <dgm:spPr/>
      <dgm:t>
        <a:bodyPr/>
        <a:lstStyle/>
        <a:p>
          <a:endParaRPr lang="en-US"/>
        </a:p>
      </dgm:t>
    </dgm:pt>
    <dgm:pt modelId="{FEDC8BE4-0BAD-4D08-9901-A71A665A2495}" type="sibTrans" cxnId="{44FAD02E-C26C-4356-8644-BDE6752820B9}">
      <dgm:prSet/>
      <dgm:spPr/>
      <dgm:t>
        <a:bodyPr/>
        <a:lstStyle/>
        <a:p>
          <a:endParaRPr lang="en-US"/>
        </a:p>
      </dgm:t>
    </dgm:pt>
    <dgm:pt modelId="{BD32FD6D-9EA7-45F3-960A-D6CD69824BD8}">
      <dgm:prSet phldrT="[Text]"/>
      <dgm:spPr/>
      <dgm:t>
        <a:bodyPr/>
        <a:lstStyle/>
        <a:p>
          <a:r>
            <a:rPr lang="cs-CZ" dirty="0" smtClean="0"/>
            <a:t>Důvěřuje</a:t>
          </a:r>
          <a:endParaRPr lang="en-US" dirty="0"/>
        </a:p>
      </dgm:t>
    </dgm:pt>
    <dgm:pt modelId="{45E0948B-AC40-4F79-A756-6520FC08A085}" type="parTrans" cxnId="{71AF75C8-DE44-4450-AB41-9B63EE22591B}">
      <dgm:prSet/>
      <dgm:spPr/>
      <dgm:t>
        <a:bodyPr/>
        <a:lstStyle/>
        <a:p>
          <a:endParaRPr lang="en-US"/>
        </a:p>
      </dgm:t>
    </dgm:pt>
    <dgm:pt modelId="{DBDF3ACD-619F-4F6D-B23A-38CCEC8A6511}" type="sibTrans" cxnId="{71AF75C8-DE44-4450-AB41-9B63EE22591B}">
      <dgm:prSet/>
      <dgm:spPr/>
      <dgm:t>
        <a:bodyPr/>
        <a:lstStyle/>
        <a:p>
          <a:endParaRPr lang="en-US"/>
        </a:p>
      </dgm:t>
    </dgm:pt>
    <dgm:pt modelId="{F7C82572-7800-4806-82D4-F15BE41DFAE9}">
      <dgm:prSet phldrT="[Text]"/>
      <dgm:spPr/>
      <dgm:t>
        <a:bodyPr/>
        <a:lstStyle/>
        <a:p>
          <a:r>
            <a:rPr lang="cs-CZ" dirty="0" smtClean="0"/>
            <a:t>Málo (správně) vzdělaný</a:t>
          </a:r>
          <a:endParaRPr lang="en-US" dirty="0"/>
        </a:p>
      </dgm:t>
    </dgm:pt>
    <dgm:pt modelId="{659A5DFB-B138-4D41-A580-36BCF57F4331}" type="parTrans" cxnId="{2494A031-CCC2-466C-9AB8-43B03C5348A6}">
      <dgm:prSet/>
      <dgm:spPr/>
      <dgm:t>
        <a:bodyPr/>
        <a:lstStyle/>
        <a:p>
          <a:endParaRPr lang="en-US"/>
        </a:p>
      </dgm:t>
    </dgm:pt>
    <dgm:pt modelId="{F9BEB4EA-755C-4E85-9A85-68CEA60A3835}" type="sibTrans" cxnId="{2494A031-CCC2-466C-9AB8-43B03C5348A6}">
      <dgm:prSet/>
      <dgm:spPr/>
      <dgm:t>
        <a:bodyPr/>
        <a:lstStyle/>
        <a:p>
          <a:endParaRPr lang="en-US"/>
        </a:p>
      </dgm:t>
    </dgm:pt>
    <dgm:pt modelId="{84BEC892-3537-4086-ABF1-DC298125AF25}" type="pres">
      <dgm:prSet presAssocID="{D98F1FB6-4005-43AC-AD89-0449B97A545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5A335D-A7E9-4C51-A569-62B53A267708}" type="pres">
      <dgm:prSet presAssocID="{D98F1FB6-4005-43AC-AD89-0449B97A545B}" presName="children" presStyleCnt="0"/>
      <dgm:spPr/>
    </dgm:pt>
    <dgm:pt modelId="{0D17E7E2-96CE-47EE-B4A5-BC9850F85F98}" type="pres">
      <dgm:prSet presAssocID="{D98F1FB6-4005-43AC-AD89-0449B97A545B}" presName="child1group" presStyleCnt="0"/>
      <dgm:spPr/>
    </dgm:pt>
    <dgm:pt modelId="{58DF801B-C248-4156-A26B-7FC81A881376}" type="pres">
      <dgm:prSet presAssocID="{D98F1FB6-4005-43AC-AD89-0449B97A545B}" presName="child1" presStyleLbl="bgAcc1" presStyleIdx="0" presStyleCnt="4" custScaleX="177713" custScaleY="155195" custLinFactNeighborX="-11727" custLinFactNeighborY="25907"/>
      <dgm:spPr/>
      <dgm:t>
        <a:bodyPr/>
        <a:lstStyle/>
        <a:p>
          <a:endParaRPr lang="en-US"/>
        </a:p>
      </dgm:t>
    </dgm:pt>
    <dgm:pt modelId="{9499C1F7-6E7B-4E4A-8116-0FE0FEC3FCE8}" type="pres">
      <dgm:prSet presAssocID="{D98F1FB6-4005-43AC-AD89-0449B97A545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3C415-C079-48CF-8776-6FFF2ACA0E25}" type="pres">
      <dgm:prSet presAssocID="{D98F1FB6-4005-43AC-AD89-0449B97A545B}" presName="child2group" presStyleCnt="0"/>
      <dgm:spPr/>
    </dgm:pt>
    <dgm:pt modelId="{1DB532EF-B865-47F1-BFE9-BC741FD8A9CE}" type="pres">
      <dgm:prSet presAssocID="{D98F1FB6-4005-43AC-AD89-0449B97A545B}" presName="child2" presStyleLbl="bgAcc1" presStyleIdx="1" presStyleCnt="4" custScaleX="184875" custScaleY="154589" custLinFactNeighborX="9777" custLinFactNeighborY="25674"/>
      <dgm:spPr/>
      <dgm:t>
        <a:bodyPr/>
        <a:lstStyle/>
        <a:p>
          <a:endParaRPr lang="en-US"/>
        </a:p>
      </dgm:t>
    </dgm:pt>
    <dgm:pt modelId="{C1E3775D-EED3-452D-B9AA-74DAB6872291}" type="pres">
      <dgm:prSet presAssocID="{D98F1FB6-4005-43AC-AD89-0449B97A545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D91EF-6E9A-4F32-8AFF-A893C909BD35}" type="pres">
      <dgm:prSet presAssocID="{D98F1FB6-4005-43AC-AD89-0449B97A545B}" presName="child3group" presStyleCnt="0"/>
      <dgm:spPr/>
    </dgm:pt>
    <dgm:pt modelId="{B87B8B22-4692-419A-AE19-691CA9E33B05}" type="pres">
      <dgm:prSet presAssocID="{D98F1FB6-4005-43AC-AD89-0449B97A545B}" presName="child3" presStyleLbl="bgAcc1" presStyleIdx="2" presStyleCnt="4" custAng="0" custScaleX="185335" custScaleY="161649" custLinFactNeighborX="9825" custLinFactNeighborY="-27479"/>
      <dgm:spPr/>
      <dgm:t>
        <a:bodyPr/>
        <a:lstStyle/>
        <a:p>
          <a:endParaRPr lang="en-US"/>
        </a:p>
      </dgm:t>
    </dgm:pt>
    <dgm:pt modelId="{BC8A1749-86D1-406B-B6FE-01C116225153}" type="pres">
      <dgm:prSet presAssocID="{D98F1FB6-4005-43AC-AD89-0449B97A545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600AD-FB7A-4379-B1FB-992CFFE416D4}" type="pres">
      <dgm:prSet presAssocID="{D98F1FB6-4005-43AC-AD89-0449B97A545B}" presName="child4group" presStyleCnt="0"/>
      <dgm:spPr/>
    </dgm:pt>
    <dgm:pt modelId="{057BE68A-960D-42F7-BA98-0388C79ADA6A}" type="pres">
      <dgm:prSet presAssocID="{D98F1FB6-4005-43AC-AD89-0449B97A545B}" presName="child4" presStyleLbl="bgAcc1" presStyleIdx="3" presStyleCnt="4" custScaleX="180810" custScaleY="156967" custLinFactNeighborX="-12588" custLinFactNeighborY="-28873"/>
      <dgm:spPr/>
      <dgm:t>
        <a:bodyPr/>
        <a:lstStyle/>
        <a:p>
          <a:endParaRPr lang="en-US"/>
        </a:p>
      </dgm:t>
    </dgm:pt>
    <dgm:pt modelId="{73340DC4-547B-44A8-B160-C40EC5F26375}" type="pres">
      <dgm:prSet presAssocID="{D98F1FB6-4005-43AC-AD89-0449B97A545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4681E-0F20-4E5D-BB19-20136C6F254A}" type="pres">
      <dgm:prSet presAssocID="{D98F1FB6-4005-43AC-AD89-0449B97A545B}" presName="childPlaceholder" presStyleCnt="0"/>
      <dgm:spPr/>
    </dgm:pt>
    <dgm:pt modelId="{7FF33A5B-5226-4B04-AB73-D1AC7CD93C4C}" type="pres">
      <dgm:prSet presAssocID="{D98F1FB6-4005-43AC-AD89-0449B97A545B}" presName="circle" presStyleCnt="0"/>
      <dgm:spPr/>
    </dgm:pt>
    <dgm:pt modelId="{3C354A08-C0B6-4DE7-8793-1DD28F382609}" type="pres">
      <dgm:prSet presAssocID="{D98F1FB6-4005-43AC-AD89-0449B97A545B}" presName="quadrant1" presStyleLbl="node1" presStyleIdx="0" presStyleCnt="4" custScaleX="74775" custScaleY="80247" custLinFactNeighborX="6211" custLinFactNeighborY="110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64DD2-62EB-4CA1-A320-FD0757B03454}" type="pres">
      <dgm:prSet presAssocID="{D98F1FB6-4005-43AC-AD89-0449B97A545B}" presName="quadrant2" presStyleLbl="node1" presStyleIdx="1" presStyleCnt="4" custScaleX="78132" custScaleY="80247" custLinFactNeighborX="-13820" custLinFactNeighborY="117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9F983-0CE9-408F-9B3D-D7A1875A73D1}" type="pres">
      <dgm:prSet presAssocID="{D98F1FB6-4005-43AC-AD89-0449B97A545B}" presName="quadrant3" presStyleLbl="node1" presStyleIdx="2" presStyleCnt="4" custScaleX="76755" custScaleY="79575" custLinFactNeighborX="-13131" custLinFactNeighborY="-103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EBAAA-14FE-4E0B-BF18-FAB97E051EA5}" type="pres">
      <dgm:prSet presAssocID="{D98F1FB6-4005-43AC-AD89-0449B97A545B}" presName="quadrant4" presStyleLbl="node1" presStyleIdx="3" presStyleCnt="4" custScaleX="76160" custScaleY="75428" custLinFactNeighborX="6910" custLinFactNeighborY="-103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A8B08-B413-4A08-AEF4-35CB76205E78}" type="pres">
      <dgm:prSet presAssocID="{D98F1FB6-4005-43AC-AD89-0449B97A545B}" presName="quadrantPlaceholder" presStyleCnt="0"/>
      <dgm:spPr/>
    </dgm:pt>
    <dgm:pt modelId="{05622250-49E5-422C-9B3C-E2075AFDD11D}" type="pres">
      <dgm:prSet presAssocID="{D98F1FB6-4005-43AC-AD89-0449B97A545B}" presName="center1" presStyleLbl="fgShp" presStyleIdx="0" presStyleCnt="2"/>
      <dgm:spPr/>
    </dgm:pt>
    <dgm:pt modelId="{B88433FB-5FDB-420B-B017-5E5DC3B7C201}" type="pres">
      <dgm:prSet presAssocID="{D98F1FB6-4005-43AC-AD89-0449B97A545B}" presName="center2" presStyleLbl="fgShp" presStyleIdx="1" presStyleCnt="2"/>
      <dgm:spPr/>
    </dgm:pt>
  </dgm:ptLst>
  <dgm:cxnLst>
    <dgm:cxn modelId="{C660C681-CB39-4EBD-AEFF-6A70E36C22AC}" type="presOf" srcId="{BBFBFC87-EE17-4C6A-AFF8-3C393F7C3C83}" destId="{BC8A1749-86D1-406B-B6FE-01C116225153}" srcOrd="1" destOrd="1" presId="urn:microsoft.com/office/officeart/2005/8/layout/cycle4"/>
    <dgm:cxn modelId="{0B7DEDB7-0CB0-44B9-8BE8-29C7D45E69D7}" srcId="{DF08B469-1CD6-477F-95FA-1DA26B7B86C4}" destId="{12B1F236-352A-4C93-815F-6FC27DBCA461}" srcOrd="2" destOrd="0" parTransId="{9CD91F38-9934-4911-812F-5A1EC316C886}" sibTransId="{F7DFC1AC-DAA4-413F-A397-0ACDF3517D72}"/>
    <dgm:cxn modelId="{6ACAC77F-AEC5-48CE-8BBB-4751E07B726C}" type="presOf" srcId="{5E12A452-963C-4452-A76C-0EF2A1AA531F}" destId="{7A3EBAAA-14FE-4E0B-BF18-FAB97E051EA5}" srcOrd="0" destOrd="0" presId="urn:microsoft.com/office/officeart/2005/8/layout/cycle4"/>
    <dgm:cxn modelId="{87866050-7028-451D-AF1D-2104A6F96491}" type="presOf" srcId="{D98F1FB6-4005-43AC-AD89-0449B97A545B}" destId="{84BEC892-3537-4086-ABF1-DC298125AF25}" srcOrd="0" destOrd="0" presId="urn:microsoft.com/office/officeart/2005/8/layout/cycle4"/>
    <dgm:cxn modelId="{5FCB80E7-E148-4BC9-AD81-FF5C78CBFDC4}" type="presOf" srcId="{9B4D3A0B-A77F-4C62-9F71-99F8E20D2397}" destId="{C1E3775D-EED3-452D-B9AA-74DAB6872291}" srcOrd="1" destOrd="1" presId="urn:microsoft.com/office/officeart/2005/8/layout/cycle4"/>
    <dgm:cxn modelId="{64200D9A-0F16-44BB-9267-AC12DDDF432B}" type="presOf" srcId="{F7C82572-7800-4806-82D4-F15BE41DFAE9}" destId="{58DF801B-C248-4156-A26B-7FC81A881376}" srcOrd="0" destOrd="2" presId="urn:microsoft.com/office/officeart/2005/8/layout/cycle4"/>
    <dgm:cxn modelId="{7062E75D-3108-492C-A049-54E40283701B}" type="presOf" srcId="{9B4D3A0B-A77F-4C62-9F71-99F8E20D2397}" destId="{1DB532EF-B865-47F1-BFE9-BC741FD8A9CE}" srcOrd="0" destOrd="1" presId="urn:microsoft.com/office/officeart/2005/8/layout/cycle4"/>
    <dgm:cxn modelId="{13B7880B-F91F-4A03-8C45-AE3B3890688E}" srcId="{2A3496D6-796E-4259-B4DE-87BCA91D8899}" destId="{8FDCE3F9-6FD9-4C0A-9A0C-0D4C1B564EC7}" srcOrd="0" destOrd="0" parTransId="{553E1311-2384-4CCC-9CD7-2CC25C2A97F4}" sibTransId="{ECBD8888-9586-4B49-8EC6-9F07236F600B}"/>
    <dgm:cxn modelId="{AABC0F0C-5219-4CAF-BFE2-CCEEF60CDE14}" type="presOf" srcId="{D0470202-F5CE-4E7E-B6A9-BA6B4F99CF82}" destId="{3C354A08-C0B6-4DE7-8793-1DD28F382609}" srcOrd="0" destOrd="0" presId="urn:microsoft.com/office/officeart/2005/8/layout/cycle4"/>
    <dgm:cxn modelId="{4746BE33-B4E4-400F-9AA4-9ACE4EA6EFB8}" srcId="{2A3496D6-796E-4259-B4DE-87BCA91D8899}" destId="{9B4D3A0B-A77F-4C62-9F71-99F8E20D2397}" srcOrd="1" destOrd="0" parTransId="{50F4A510-99F2-4BE3-987A-B099C3A9A72B}" sibTransId="{C603E2E2-B34E-4681-8E8F-E4A3F8B8339F}"/>
    <dgm:cxn modelId="{DA542661-5F82-400A-A939-713E9D1B9D58}" type="presOf" srcId="{8FDCE3F9-6FD9-4C0A-9A0C-0D4C1B564EC7}" destId="{1DB532EF-B865-47F1-BFE9-BC741FD8A9CE}" srcOrd="0" destOrd="0" presId="urn:microsoft.com/office/officeart/2005/8/layout/cycle4"/>
    <dgm:cxn modelId="{4B0E2BBD-CFC0-440E-86A1-D8146F8654CD}" type="presOf" srcId="{BBFBFC87-EE17-4C6A-AFF8-3C393F7C3C83}" destId="{B87B8B22-4692-419A-AE19-691CA9E33B05}" srcOrd="0" destOrd="1" presId="urn:microsoft.com/office/officeart/2005/8/layout/cycle4"/>
    <dgm:cxn modelId="{71AF75C8-DE44-4450-AB41-9B63EE22591B}" srcId="{D0470202-F5CE-4E7E-B6A9-BA6B4F99CF82}" destId="{BD32FD6D-9EA7-45F3-960A-D6CD69824BD8}" srcOrd="1" destOrd="0" parTransId="{45E0948B-AC40-4F79-A756-6520FC08A085}" sibTransId="{DBDF3ACD-619F-4F6D-B23A-38CCEC8A6511}"/>
    <dgm:cxn modelId="{07B7999C-6C13-4599-BB4D-77A030FF71F9}" type="presOf" srcId="{EB78EF22-01E8-4C37-8440-BE88C5425BD5}" destId="{057BE68A-960D-42F7-BA98-0388C79ADA6A}" srcOrd="0" destOrd="0" presId="urn:microsoft.com/office/officeart/2005/8/layout/cycle4"/>
    <dgm:cxn modelId="{9A57BC63-F421-454B-8842-4D66AE1673CA}" srcId="{2A3496D6-796E-4259-B4DE-87BCA91D8899}" destId="{4401EE90-D7C5-45F3-BF53-90C9A7A8DEBB}" srcOrd="2" destOrd="0" parTransId="{3416FAA4-C68C-483E-A5B9-56557DDA3C90}" sibTransId="{2AF6D357-4348-461D-9F31-99E41D58D29D}"/>
    <dgm:cxn modelId="{CF15F484-01D5-4749-93FA-B3AFE5A8A4BD}" type="presOf" srcId="{C2D0C12A-FD4B-4BDC-BC68-EE3B0D94636D}" destId="{73340DC4-547B-44A8-B160-C40EC5F26375}" srcOrd="1" destOrd="2" presId="urn:microsoft.com/office/officeart/2005/8/layout/cycle4"/>
    <dgm:cxn modelId="{26F3F610-F4CB-4256-BB0E-58FCC3E94909}" type="presOf" srcId="{2A9CDF57-A5CA-4BAB-B81F-71EBE3451ADA}" destId="{9499C1F7-6E7B-4E4A-8116-0FE0FEC3FCE8}" srcOrd="1" destOrd="0" presId="urn:microsoft.com/office/officeart/2005/8/layout/cycle4"/>
    <dgm:cxn modelId="{20449699-506F-40C4-BCCC-256A968C01AB}" type="presOf" srcId="{8FDCE3F9-6FD9-4C0A-9A0C-0D4C1B564EC7}" destId="{C1E3775D-EED3-452D-B9AA-74DAB6872291}" srcOrd="1" destOrd="0" presId="urn:microsoft.com/office/officeart/2005/8/layout/cycle4"/>
    <dgm:cxn modelId="{44FAD02E-C26C-4356-8644-BDE6752820B9}" srcId="{5E12A452-963C-4452-A76C-0EF2A1AA531F}" destId="{C2D0C12A-FD4B-4BDC-BC68-EE3B0D94636D}" srcOrd="2" destOrd="0" parTransId="{CDC8A218-C85F-4FC4-80CA-FD34646CBD82}" sibTransId="{FEDC8BE4-0BAD-4D08-9901-A71A665A2495}"/>
    <dgm:cxn modelId="{E1708DF1-AAC5-4F75-B054-88DA334EAB00}" type="presOf" srcId="{F7C82572-7800-4806-82D4-F15BE41DFAE9}" destId="{9499C1F7-6E7B-4E4A-8116-0FE0FEC3FCE8}" srcOrd="1" destOrd="2" presId="urn:microsoft.com/office/officeart/2005/8/layout/cycle4"/>
    <dgm:cxn modelId="{408B4F49-B740-43F4-B805-266087DC5343}" srcId="{D98F1FB6-4005-43AC-AD89-0449B97A545B}" destId="{5E12A452-963C-4452-A76C-0EF2A1AA531F}" srcOrd="3" destOrd="0" parTransId="{98BA6B02-BF2F-4412-AEBF-5C4C51CD89C0}" sibTransId="{2E957384-F3A9-4489-9C64-D98992A1B67D}"/>
    <dgm:cxn modelId="{4B9BFB60-05FE-43B0-84F1-42680DFE2DC7}" srcId="{5E12A452-963C-4452-A76C-0EF2A1AA531F}" destId="{EB78EF22-01E8-4C37-8440-BE88C5425BD5}" srcOrd="0" destOrd="0" parTransId="{719BD564-1F2E-481C-9A37-B9EA5C1B42FE}" sibTransId="{CEC732CD-010B-4455-B87D-2B8E997CC05E}"/>
    <dgm:cxn modelId="{8566CC1B-D1E3-44AF-B174-2C5F160349CA}" type="presOf" srcId="{EB78EF22-01E8-4C37-8440-BE88C5425BD5}" destId="{73340DC4-547B-44A8-B160-C40EC5F26375}" srcOrd="1" destOrd="0" presId="urn:microsoft.com/office/officeart/2005/8/layout/cycle4"/>
    <dgm:cxn modelId="{9DF0843F-50C4-4F98-B3DC-E631E6E949AB}" type="presOf" srcId="{DF08B469-1CD6-477F-95FA-1DA26B7B86C4}" destId="{7D99F983-0CE9-408F-9B3D-D7A1875A73D1}" srcOrd="0" destOrd="0" presId="urn:microsoft.com/office/officeart/2005/8/layout/cycle4"/>
    <dgm:cxn modelId="{FF12C5B2-6845-41EA-8523-0E5DF57CCE57}" srcId="{5E12A452-963C-4452-A76C-0EF2A1AA531F}" destId="{0669950F-88CC-4DC9-ABF2-4D3AD6F9B518}" srcOrd="1" destOrd="0" parTransId="{99E6D4B8-FA21-407F-8934-FD61817BDB6C}" sibTransId="{2A2C8272-8EC9-4EDB-B687-9D349BCFD8B2}"/>
    <dgm:cxn modelId="{9CD41C9B-B23D-416E-ADD2-955E5D322EF4}" type="presOf" srcId="{22B92966-5C23-4B14-AF1A-35F157623DB3}" destId="{B87B8B22-4692-419A-AE19-691CA9E33B05}" srcOrd="0" destOrd="0" presId="urn:microsoft.com/office/officeart/2005/8/layout/cycle4"/>
    <dgm:cxn modelId="{BE541A9D-7408-415A-929B-1CFE0180753D}" type="presOf" srcId="{BD32FD6D-9EA7-45F3-960A-D6CD69824BD8}" destId="{9499C1F7-6E7B-4E4A-8116-0FE0FEC3FCE8}" srcOrd="1" destOrd="1" presId="urn:microsoft.com/office/officeart/2005/8/layout/cycle4"/>
    <dgm:cxn modelId="{23EB9B82-2FE7-4ED1-83EF-5E897B24D94C}" type="presOf" srcId="{12B1F236-352A-4C93-815F-6FC27DBCA461}" destId="{BC8A1749-86D1-406B-B6FE-01C116225153}" srcOrd="1" destOrd="2" presId="urn:microsoft.com/office/officeart/2005/8/layout/cycle4"/>
    <dgm:cxn modelId="{7067887D-0245-4E54-A688-BFDFAB5E8B56}" type="presOf" srcId="{2A3496D6-796E-4259-B4DE-87BCA91D8899}" destId="{8E364DD2-62EB-4CA1-A320-FD0757B03454}" srcOrd="0" destOrd="0" presId="urn:microsoft.com/office/officeart/2005/8/layout/cycle4"/>
    <dgm:cxn modelId="{89E2EC5F-055A-4AE1-ABC9-C8948C78549D}" srcId="{D98F1FB6-4005-43AC-AD89-0449B97A545B}" destId="{D0470202-F5CE-4E7E-B6A9-BA6B4F99CF82}" srcOrd="0" destOrd="0" parTransId="{7EC62DA1-5BF0-4498-9F7D-28B1F3C9184E}" sibTransId="{D4147FF8-B2EE-48E7-8758-B3D9BE829BD6}"/>
    <dgm:cxn modelId="{769285D8-35BA-45C0-ACFC-560B15E477DF}" srcId="{D0470202-F5CE-4E7E-B6A9-BA6B4F99CF82}" destId="{2A9CDF57-A5CA-4BAB-B81F-71EBE3451ADA}" srcOrd="0" destOrd="0" parTransId="{8260D14C-42C0-4A1F-98CF-194B500D9C98}" sibTransId="{31DC97EA-E851-441E-A7E1-1B83C249CB0C}"/>
    <dgm:cxn modelId="{E482EE99-862A-411A-AD5E-C2CF9B569C49}" type="presOf" srcId="{0669950F-88CC-4DC9-ABF2-4D3AD6F9B518}" destId="{73340DC4-547B-44A8-B160-C40EC5F26375}" srcOrd="1" destOrd="1" presId="urn:microsoft.com/office/officeart/2005/8/layout/cycle4"/>
    <dgm:cxn modelId="{CF537384-BD76-499A-9745-C6FC08284DC4}" srcId="{DF08B469-1CD6-477F-95FA-1DA26B7B86C4}" destId="{BBFBFC87-EE17-4C6A-AFF8-3C393F7C3C83}" srcOrd="1" destOrd="0" parTransId="{192983DE-391C-4222-B96E-97C44B3D1401}" sibTransId="{E18FB83E-EB9F-4E90-A54C-AD7153CCC2A5}"/>
    <dgm:cxn modelId="{A6CFE5E1-4604-4781-A3BF-89C85647D93D}" srcId="{D98F1FB6-4005-43AC-AD89-0449B97A545B}" destId="{2A3496D6-796E-4259-B4DE-87BCA91D8899}" srcOrd="1" destOrd="0" parTransId="{5FA7BBE7-C314-4A0B-9BE0-F147C2B613F5}" sibTransId="{0D145233-6CE6-43E4-A7A3-E1F9DF518ABC}"/>
    <dgm:cxn modelId="{11844B1E-C420-4D01-B5F6-AFC0E780DBCB}" srcId="{DF08B469-1CD6-477F-95FA-1DA26B7B86C4}" destId="{22B92966-5C23-4B14-AF1A-35F157623DB3}" srcOrd="0" destOrd="0" parTransId="{468D0CA5-C916-4C85-9FC0-862691B691B6}" sibTransId="{815E8244-0BC8-4E03-B21C-382D12881E95}"/>
    <dgm:cxn modelId="{F7E714EA-5D6C-4B15-9B8B-0E012550CCF3}" srcId="{D98F1FB6-4005-43AC-AD89-0449B97A545B}" destId="{DF08B469-1CD6-477F-95FA-1DA26B7B86C4}" srcOrd="2" destOrd="0" parTransId="{76D8F983-04EF-4C13-9A4C-8E987BFB4AAA}" sibTransId="{EAC64D15-2D18-47CE-B217-20F3755DA2E2}"/>
    <dgm:cxn modelId="{9CDEF7CB-A97E-4DB0-9C80-AFF06F6C04CA}" type="presOf" srcId="{4401EE90-D7C5-45F3-BF53-90C9A7A8DEBB}" destId="{C1E3775D-EED3-452D-B9AA-74DAB6872291}" srcOrd="1" destOrd="2" presId="urn:microsoft.com/office/officeart/2005/8/layout/cycle4"/>
    <dgm:cxn modelId="{487A6525-908D-4A49-8511-78FF675D1748}" type="presOf" srcId="{22B92966-5C23-4B14-AF1A-35F157623DB3}" destId="{BC8A1749-86D1-406B-B6FE-01C116225153}" srcOrd="1" destOrd="0" presId="urn:microsoft.com/office/officeart/2005/8/layout/cycle4"/>
    <dgm:cxn modelId="{BEF5FFAB-E588-4CEE-89E8-C2402D124DE8}" type="presOf" srcId="{C2D0C12A-FD4B-4BDC-BC68-EE3B0D94636D}" destId="{057BE68A-960D-42F7-BA98-0388C79ADA6A}" srcOrd="0" destOrd="2" presId="urn:microsoft.com/office/officeart/2005/8/layout/cycle4"/>
    <dgm:cxn modelId="{CC61F8A3-A83E-442B-8AE4-5F06ECAC860B}" type="presOf" srcId="{4401EE90-D7C5-45F3-BF53-90C9A7A8DEBB}" destId="{1DB532EF-B865-47F1-BFE9-BC741FD8A9CE}" srcOrd="0" destOrd="2" presId="urn:microsoft.com/office/officeart/2005/8/layout/cycle4"/>
    <dgm:cxn modelId="{A36F902B-D4FD-42CA-BD6C-B73EF12992E2}" type="presOf" srcId="{2A9CDF57-A5CA-4BAB-B81F-71EBE3451ADA}" destId="{58DF801B-C248-4156-A26B-7FC81A881376}" srcOrd="0" destOrd="0" presId="urn:microsoft.com/office/officeart/2005/8/layout/cycle4"/>
    <dgm:cxn modelId="{4CD73D86-489D-4EB4-BD7B-8A2BB72FF972}" type="presOf" srcId="{BD32FD6D-9EA7-45F3-960A-D6CD69824BD8}" destId="{58DF801B-C248-4156-A26B-7FC81A881376}" srcOrd="0" destOrd="1" presId="urn:microsoft.com/office/officeart/2005/8/layout/cycle4"/>
    <dgm:cxn modelId="{774EB003-163D-43BD-A7D0-8C2A31AF2716}" type="presOf" srcId="{12B1F236-352A-4C93-815F-6FC27DBCA461}" destId="{B87B8B22-4692-419A-AE19-691CA9E33B05}" srcOrd="0" destOrd="2" presId="urn:microsoft.com/office/officeart/2005/8/layout/cycle4"/>
    <dgm:cxn modelId="{BE8B22CF-CEF2-47B5-A439-C82DCF4858E2}" type="presOf" srcId="{0669950F-88CC-4DC9-ABF2-4D3AD6F9B518}" destId="{057BE68A-960D-42F7-BA98-0388C79ADA6A}" srcOrd="0" destOrd="1" presId="urn:microsoft.com/office/officeart/2005/8/layout/cycle4"/>
    <dgm:cxn modelId="{2494A031-CCC2-466C-9AB8-43B03C5348A6}" srcId="{D0470202-F5CE-4E7E-B6A9-BA6B4F99CF82}" destId="{F7C82572-7800-4806-82D4-F15BE41DFAE9}" srcOrd="2" destOrd="0" parTransId="{659A5DFB-B138-4D41-A580-36BCF57F4331}" sibTransId="{F9BEB4EA-755C-4E85-9A85-68CEA60A3835}"/>
    <dgm:cxn modelId="{A11CC051-6080-4039-952A-A94D826B5DC1}" type="presParOf" srcId="{84BEC892-3537-4086-ABF1-DC298125AF25}" destId="{665A335D-A7E9-4C51-A569-62B53A267708}" srcOrd="0" destOrd="0" presId="urn:microsoft.com/office/officeart/2005/8/layout/cycle4"/>
    <dgm:cxn modelId="{5BDD01D1-556F-4391-86A4-90BFEAD297EC}" type="presParOf" srcId="{665A335D-A7E9-4C51-A569-62B53A267708}" destId="{0D17E7E2-96CE-47EE-B4A5-BC9850F85F98}" srcOrd="0" destOrd="0" presId="urn:microsoft.com/office/officeart/2005/8/layout/cycle4"/>
    <dgm:cxn modelId="{DD61CA47-5191-4246-BBE9-99C5BCFD243E}" type="presParOf" srcId="{0D17E7E2-96CE-47EE-B4A5-BC9850F85F98}" destId="{58DF801B-C248-4156-A26B-7FC81A881376}" srcOrd="0" destOrd="0" presId="urn:microsoft.com/office/officeart/2005/8/layout/cycle4"/>
    <dgm:cxn modelId="{C4564298-2568-46E6-8077-ED93A93EA26A}" type="presParOf" srcId="{0D17E7E2-96CE-47EE-B4A5-BC9850F85F98}" destId="{9499C1F7-6E7B-4E4A-8116-0FE0FEC3FCE8}" srcOrd="1" destOrd="0" presId="urn:microsoft.com/office/officeart/2005/8/layout/cycle4"/>
    <dgm:cxn modelId="{96D4D2FF-FF9F-4231-8804-E3FD0C40C9D1}" type="presParOf" srcId="{665A335D-A7E9-4C51-A569-62B53A267708}" destId="{0A63C415-C079-48CF-8776-6FFF2ACA0E25}" srcOrd="1" destOrd="0" presId="urn:microsoft.com/office/officeart/2005/8/layout/cycle4"/>
    <dgm:cxn modelId="{CDE143F4-D5FC-477B-BF67-A946FAECC5C3}" type="presParOf" srcId="{0A63C415-C079-48CF-8776-6FFF2ACA0E25}" destId="{1DB532EF-B865-47F1-BFE9-BC741FD8A9CE}" srcOrd="0" destOrd="0" presId="urn:microsoft.com/office/officeart/2005/8/layout/cycle4"/>
    <dgm:cxn modelId="{50F35958-9908-4605-BD04-B10EFC90F801}" type="presParOf" srcId="{0A63C415-C079-48CF-8776-6FFF2ACA0E25}" destId="{C1E3775D-EED3-452D-B9AA-74DAB6872291}" srcOrd="1" destOrd="0" presId="urn:microsoft.com/office/officeart/2005/8/layout/cycle4"/>
    <dgm:cxn modelId="{4CEA69CC-0B57-42DA-AB2B-E0F60A532198}" type="presParOf" srcId="{665A335D-A7E9-4C51-A569-62B53A267708}" destId="{BB9D91EF-6E9A-4F32-8AFF-A893C909BD35}" srcOrd="2" destOrd="0" presId="urn:microsoft.com/office/officeart/2005/8/layout/cycle4"/>
    <dgm:cxn modelId="{527EE7C2-C66C-4F5C-883E-12256D78576E}" type="presParOf" srcId="{BB9D91EF-6E9A-4F32-8AFF-A893C909BD35}" destId="{B87B8B22-4692-419A-AE19-691CA9E33B05}" srcOrd="0" destOrd="0" presId="urn:microsoft.com/office/officeart/2005/8/layout/cycle4"/>
    <dgm:cxn modelId="{A6B75A63-EBC7-4855-A5A2-5F47D751F672}" type="presParOf" srcId="{BB9D91EF-6E9A-4F32-8AFF-A893C909BD35}" destId="{BC8A1749-86D1-406B-B6FE-01C116225153}" srcOrd="1" destOrd="0" presId="urn:microsoft.com/office/officeart/2005/8/layout/cycle4"/>
    <dgm:cxn modelId="{9E9CE966-7683-4138-B2D0-1D8462DDDA32}" type="presParOf" srcId="{665A335D-A7E9-4C51-A569-62B53A267708}" destId="{BBC600AD-FB7A-4379-B1FB-992CFFE416D4}" srcOrd="3" destOrd="0" presId="urn:microsoft.com/office/officeart/2005/8/layout/cycle4"/>
    <dgm:cxn modelId="{CA323580-A84D-4319-A1C6-4CF3967400E9}" type="presParOf" srcId="{BBC600AD-FB7A-4379-B1FB-992CFFE416D4}" destId="{057BE68A-960D-42F7-BA98-0388C79ADA6A}" srcOrd="0" destOrd="0" presId="urn:microsoft.com/office/officeart/2005/8/layout/cycle4"/>
    <dgm:cxn modelId="{172E80E2-C871-4808-B4A3-7A75DCD4FF50}" type="presParOf" srcId="{BBC600AD-FB7A-4379-B1FB-992CFFE416D4}" destId="{73340DC4-547B-44A8-B160-C40EC5F26375}" srcOrd="1" destOrd="0" presId="urn:microsoft.com/office/officeart/2005/8/layout/cycle4"/>
    <dgm:cxn modelId="{2B782098-4EEB-443C-9E1D-A596490043E7}" type="presParOf" srcId="{665A335D-A7E9-4C51-A569-62B53A267708}" destId="{B604681E-0F20-4E5D-BB19-20136C6F254A}" srcOrd="4" destOrd="0" presId="urn:microsoft.com/office/officeart/2005/8/layout/cycle4"/>
    <dgm:cxn modelId="{D4E24B21-EE09-4C79-9B2A-C78FA5063AE9}" type="presParOf" srcId="{84BEC892-3537-4086-ABF1-DC298125AF25}" destId="{7FF33A5B-5226-4B04-AB73-D1AC7CD93C4C}" srcOrd="1" destOrd="0" presId="urn:microsoft.com/office/officeart/2005/8/layout/cycle4"/>
    <dgm:cxn modelId="{8A464D95-756E-46CC-BDA4-6591DC2179C0}" type="presParOf" srcId="{7FF33A5B-5226-4B04-AB73-D1AC7CD93C4C}" destId="{3C354A08-C0B6-4DE7-8793-1DD28F382609}" srcOrd="0" destOrd="0" presId="urn:microsoft.com/office/officeart/2005/8/layout/cycle4"/>
    <dgm:cxn modelId="{516589CD-5FF2-427D-852A-87E2F1476981}" type="presParOf" srcId="{7FF33A5B-5226-4B04-AB73-D1AC7CD93C4C}" destId="{8E364DD2-62EB-4CA1-A320-FD0757B03454}" srcOrd="1" destOrd="0" presId="urn:microsoft.com/office/officeart/2005/8/layout/cycle4"/>
    <dgm:cxn modelId="{69E55836-A7B0-4859-8AEE-44C73AF13945}" type="presParOf" srcId="{7FF33A5B-5226-4B04-AB73-D1AC7CD93C4C}" destId="{7D99F983-0CE9-408F-9B3D-D7A1875A73D1}" srcOrd="2" destOrd="0" presId="urn:microsoft.com/office/officeart/2005/8/layout/cycle4"/>
    <dgm:cxn modelId="{471FD79C-A6DD-4E6B-BAD6-BFF9F222E340}" type="presParOf" srcId="{7FF33A5B-5226-4B04-AB73-D1AC7CD93C4C}" destId="{7A3EBAAA-14FE-4E0B-BF18-FAB97E051EA5}" srcOrd="3" destOrd="0" presId="urn:microsoft.com/office/officeart/2005/8/layout/cycle4"/>
    <dgm:cxn modelId="{EBB9793D-1817-4546-854A-1B2CDE5448B3}" type="presParOf" srcId="{7FF33A5B-5226-4B04-AB73-D1AC7CD93C4C}" destId="{6C0A8B08-B413-4A08-AEF4-35CB76205E78}" srcOrd="4" destOrd="0" presId="urn:microsoft.com/office/officeart/2005/8/layout/cycle4"/>
    <dgm:cxn modelId="{08375D5B-B2B9-45B1-B686-D71C54B4F495}" type="presParOf" srcId="{84BEC892-3537-4086-ABF1-DC298125AF25}" destId="{05622250-49E5-422C-9B3C-E2075AFDD11D}" srcOrd="2" destOrd="0" presId="urn:microsoft.com/office/officeart/2005/8/layout/cycle4"/>
    <dgm:cxn modelId="{A1F36C43-D281-4431-ADDC-0F6FF826BABE}" type="presParOf" srcId="{84BEC892-3537-4086-ABF1-DC298125AF25}" destId="{B88433FB-5FDB-420B-B017-5E5DC3B7C20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l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984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l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379984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fld id="{65FC162C-29C9-4601-AE6C-6AE6F55EB71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833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l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679606" y="4689994"/>
            <a:ext cx="5438464" cy="444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777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l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379984"/>
            <a:ext cx="2944958" cy="4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 defTabSz="903288">
              <a:spcAft>
                <a:spcPct val="0"/>
              </a:spcAft>
              <a:buClrTx/>
              <a:buFontTx/>
              <a:buNone/>
              <a:defRPr sz="1200"/>
            </a:lvl1pPr>
          </a:lstStyle>
          <a:p>
            <a:fld id="{129483C8-F599-4984-99BB-5AAD6CB011B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3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30000"/>
      </a:spcAft>
      <a:tabLst>
        <a:tab pos="195263" algn="l"/>
      </a:tabLst>
      <a:defRPr kern="1200">
        <a:solidFill>
          <a:schemeClr val="accent1"/>
        </a:solidFill>
        <a:latin typeface="Arial" pitchFamily="34" charset="0"/>
        <a:ea typeface="+mn-ea"/>
        <a:cs typeface="+mn-cs"/>
      </a:defRPr>
    </a:lvl1pPr>
    <a:lvl2pPr marL="1588" algn="l" rtl="0" fontAlgn="base">
      <a:spcBef>
        <a:spcPct val="0"/>
      </a:spcBef>
      <a:spcAft>
        <a:spcPct val="30000"/>
      </a:spcAft>
      <a:buFont typeface="Wingdings" pitchFamily="2" charset="2"/>
      <a:tabLst>
        <a:tab pos="195263" algn="l"/>
      </a:tabLs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92088" indent="-188913" algn="l" rtl="0" fontAlgn="base">
      <a:spcBef>
        <a:spcPct val="0"/>
      </a:spcBef>
      <a:spcAft>
        <a:spcPct val="30000"/>
      </a:spcAft>
      <a:buClr>
        <a:schemeClr val="accent1"/>
      </a:buClr>
      <a:buFont typeface="Wingdings" pitchFamily="2" charset="2"/>
      <a:buChar char="§"/>
      <a:tabLst>
        <a:tab pos="195263" algn="l"/>
      </a:tabLs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384175" indent="-190500" algn="l" rtl="0" fontAlgn="base">
      <a:spcBef>
        <a:spcPct val="0"/>
      </a:spcBef>
      <a:spcAft>
        <a:spcPct val="30000"/>
      </a:spcAft>
      <a:buClr>
        <a:schemeClr val="accent1"/>
      </a:buClr>
      <a:buChar char="-"/>
      <a:tabLst>
        <a:tab pos="195263" algn="l"/>
      </a:tabLs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574675" indent="-177800" algn="l" rtl="0" fontAlgn="base">
      <a:spcBef>
        <a:spcPct val="0"/>
      </a:spcBef>
      <a:spcAft>
        <a:spcPct val="30000"/>
      </a:spcAft>
      <a:buClr>
        <a:schemeClr val="accent1"/>
      </a:buClr>
      <a:buChar char="-"/>
      <a:tabLst>
        <a:tab pos="195263" algn="l"/>
      </a:tabLs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123825" y="123825"/>
            <a:ext cx="8886825" cy="5961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25" y="682625"/>
            <a:ext cx="3686175" cy="36576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5721350"/>
            <a:ext cx="19208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25" y="768350"/>
            <a:ext cx="3598863" cy="20097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62000" tIns="46800" rIns="90000" bIns="82800"/>
          <a:lstStyle>
            <a:lvl1pPr defTabSz="914400" eaLnBrk="1" hangingPunct="1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en-US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25" y="3654425"/>
            <a:ext cx="3171825" cy="546100"/>
          </a:xfr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62000" tIns="46800" rIns="90000" bIns="10800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  <a:endParaRPr lang="en-US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3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9978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44500" y="1363663"/>
            <a:ext cx="3949700" cy="4635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46600" y="1363663"/>
            <a:ext cx="3951288" cy="4635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98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6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44500" y="611188"/>
            <a:ext cx="67849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Hier klicken, um Master-Titelformat zu bearbeiten.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444500" y="1363663"/>
            <a:ext cx="8053388" cy="463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4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, um Master-</a:t>
            </a:r>
            <a:r>
              <a:rPr lang="en-US" dirty="0" err="1" smtClean="0"/>
              <a:t>Textformat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7140575" y="93663"/>
            <a:ext cx="1781175" cy="658812"/>
            <a:chOff x="4350" y="3617"/>
            <a:chExt cx="1122" cy="415"/>
          </a:xfrm>
        </p:grpSpPr>
        <p:sp>
          <p:nvSpPr>
            <p:cNvPr id="4112" name="Rectangle 16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pic>
          <p:nvPicPr>
            <p:cNvPr id="4113" name="Picture 1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8302625" y="6491288"/>
            <a:ext cx="466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22B0DA55-B534-4C11-BCC2-19BEAC65201D}" type="slidenum">
              <a:rPr lang="de-DE" sz="800"/>
              <a:pPr algn="r">
                <a:spcAft>
                  <a:spcPct val="0"/>
                </a:spcAft>
                <a:buClrTx/>
                <a:buFontTx/>
                <a:buNone/>
              </a:pPr>
              <a:t>‹#›</a:t>
            </a:fld>
            <a:endParaRPr lang="de-DE" sz="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2pPr>
      <a:lvl3pPr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3pPr>
      <a:lvl4pPr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4pPr>
      <a:lvl5pPr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5pPr>
      <a:lvl6pPr marL="457200"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6pPr>
      <a:lvl7pPr marL="914400"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7pPr>
      <a:lvl8pPr marL="1371600"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8pPr>
      <a:lvl9pPr marL="1828800" algn="l" defTabSz="784225" rtl="0" eaLnBrk="1" fontAlgn="base" hangingPunct="1">
        <a:spcBef>
          <a:spcPct val="0"/>
        </a:spcBef>
        <a:spcAft>
          <a:spcPct val="30000"/>
        </a:spcAft>
        <a:defRPr sz="2200">
          <a:solidFill>
            <a:schemeClr val="accent1"/>
          </a:solidFill>
          <a:latin typeface="Arial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30000"/>
        </a:spcAft>
        <a:tabLst>
          <a:tab pos="195263" algn="l"/>
        </a:tabLst>
        <a:defRPr sz="2000">
          <a:solidFill>
            <a:schemeClr val="accent1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spcBef>
          <a:spcPct val="0"/>
        </a:spcBef>
        <a:spcAft>
          <a:spcPct val="30000"/>
        </a:spcAft>
        <a:buFont typeface="Wingdings" pitchFamily="2" charset="2"/>
        <a:tabLst>
          <a:tab pos="195263" algn="l"/>
        </a:tabLst>
        <a:defRPr>
          <a:solidFill>
            <a:schemeClr val="tx1"/>
          </a:solidFill>
          <a:latin typeface="+mn-lt"/>
        </a:defRPr>
      </a:lvl2pPr>
      <a:lvl3pPr marL="192088" indent="-188913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Wingdings" pitchFamily="2" charset="2"/>
        <a:buChar char="§"/>
        <a:tabLst>
          <a:tab pos="195263" algn="l"/>
        </a:tabLst>
        <a:defRPr>
          <a:solidFill>
            <a:schemeClr val="tx1"/>
          </a:solidFill>
          <a:latin typeface="+mn-lt"/>
        </a:defRPr>
      </a:lvl3pPr>
      <a:lvl4pPr marL="384175" indent="-190500" algn="l" rtl="0" eaLnBrk="1" fontAlgn="base" hangingPunct="1">
        <a:spcBef>
          <a:spcPct val="0"/>
        </a:spcBef>
        <a:spcAft>
          <a:spcPct val="30000"/>
        </a:spcAft>
        <a:buClr>
          <a:schemeClr val="tx1"/>
        </a:buClr>
        <a:buChar char="-"/>
        <a:tabLst>
          <a:tab pos="195263" algn="l"/>
        </a:tabLst>
        <a:defRPr>
          <a:solidFill>
            <a:schemeClr val="tx1"/>
          </a:solidFill>
          <a:latin typeface="+mn-lt"/>
        </a:defRPr>
      </a:lvl4pPr>
      <a:lvl5pPr marL="574675" indent="-177800" algn="l" rtl="0" eaLnBrk="1" fontAlgn="base" hangingPunct="1">
        <a:spcBef>
          <a:spcPct val="0"/>
        </a:spcBef>
        <a:spcAft>
          <a:spcPct val="30000"/>
        </a:spcAft>
        <a:buClr>
          <a:schemeClr val="tx1"/>
        </a:buClr>
        <a:buChar char="-"/>
        <a:tabLst>
          <a:tab pos="195263" algn="l"/>
        </a:tabLst>
        <a:defRPr>
          <a:solidFill>
            <a:schemeClr val="tx1"/>
          </a:solidFill>
          <a:latin typeface="+mn-lt"/>
        </a:defRPr>
      </a:lvl5pPr>
      <a:lvl6pPr marL="1031875" indent="-177800" algn="l" rtl="0" eaLnBrk="1" fontAlgn="base" hangingPunct="1">
        <a:spcBef>
          <a:spcPct val="0"/>
        </a:spcBef>
        <a:spcAft>
          <a:spcPct val="30000"/>
        </a:spcAft>
        <a:buClr>
          <a:schemeClr val="tx1"/>
        </a:buClr>
        <a:buChar char="-"/>
        <a:tabLst>
          <a:tab pos="195263" algn="l"/>
        </a:tabLst>
        <a:defRPr>
          <a:solidFill>
            <a:schemeClr val="tx1"/>
          </a:solidFill>
          <a:latin typeface="+mn-lt"/>
        </a:defRPr>
      </a:lvl6pPr>
      <a:lvl7pPr marL="1489075" indent="-177800" algn="l" rtl="0" eaLnBrk="1" fontAlgn="base" hangingPunct="1">
        <a:spcBef>
          <a:spcPct val="0"/>
        </a:spcBef>
        <a:spcAft>
          <a:spcPct val="30000"/>
        </a:spcAft>
        <a:buClr>
          <a:schemeClr val="tx1"/>
        </a:buClr>
        <a:buChar char="-"/>
        <a:tabLst>
          <a:tab pos="195263" algn="l"/>
        </a:tabLst>
        <a:defRPr>
          <a:solidFill>
            <a:schemeClr val="tx1"/>
          </a:solidFill>
          <a:latin typeface="+mn-lt"/>
        </a:defRPr>
      </a:lvl7pPr>
      <a:lvl8pPr marL="1946275" indent="-177800" algn="l" rtl="0" eaLnBrk="1" fontAlgn="base" hangingPunct="1">
        <a:spcBef>
          <a:spcPct val="0"/>
        </a:spcBef>
        <a:spcAft>
          <a:spcPct val="30000"/>
        </a:spcAft>
        <a:buClr>
          <a:schemeClr val="tx1"/>
        </a:buClr>
        <a:buChar char="-"/>
        <a:tabLst>
          <a:tab pos="195263" algn="l"/>
        </a:tabLst>
        <a:defRPr>
          <a:solidFill>
            <a:schemeClr val="tx1"/>
          </a:solidFill>
          <a:latin typeface="+mn-lt"/>
        </a:defRPr>
      </a:lvl8pPr>
      <a:lvl9pPr marL="2403475" indent="-177800" algn="l" rtl="0" eaLnBrk="1" fontAlgn="base" hangingPunct="1">
        <a:spcBef>
          <a:spcPct val="0"/>
        </a:spcBef>
        <a:spcAft>
          <a:spcPct val="30000"/>
        </a:spcAft>
        <a:buClr>
          <a:schemeClr val="tx1"/>
        </a:buClr>
        <a:buChar char="-"/>
        <a:tabLst>
          <a:tab pos="195263" algn="l"/>
        </a:tabLst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768350"/>
            <a:ext cx="3598863" cy="1423527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roblematika </a:t>
            </a:r>
            <a:r>
              <a:rPr lang="cs-CZ" dirty="0"/>
              <a:t>distribučních modelů z pohledu pojišťoven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825" y="3896141"/>
            <a:ext cx="3171825" cy="304384"/>
          </a:xfrm>
        </p:spPr>
        <p:txBody>
          <a:bodyPr/>
          <a:lstStyle/>
          <a:p>
            <a:r>
              <a:rPr lang="cs-CZ" dirty="0" smtClean="0"/>
              <a:t>Josef Lukášek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Vzdálenější pohled na produkty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Dnes 50% pojistného autopojištění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Za 10 let nových 20% aut plně řízeno počítačem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Digitalizace domácností a nemovitostí 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Do budoucna pouze katastrofická rizika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Dnešní generace do 25 let – jiné potřeby – 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ojištění zážitku a volného času (počítače, mobily, data, fotky, cestování, …)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Větší tlak na odpovědnostní pojištění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Budeme platit za každou chybu, co poškodí někoho jiného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a </a:t>
            </a:r>
            <a:r>
              <a:rPr lang="cs-CZ" dirty="0">
                <a:solidFill>
                  <a:srgbClr val="FF0000"/>
                </a:solidFill>
              </a:rPr>
              <a:t>distribuce</a:t>
            </a:r>
            <a:r>
              <a:rPr lang="cs-CZ" dirty="0" smtClean="0">
                <a:solidFill>
                  <a:srgbClr val="FF0000"/>
                </a:solidFill>
              </a:rPr>
              <a:t>? – nové výzvy a hlavně velká transformace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0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768350"/>
            <a:ext cx="3598863" cy="56175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Obsah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Pohled na vývoj vztahu klient – distribuce – pojišťovna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Popis současného stavu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Současné probíhající změny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Výhled do budoucna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9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8053388" cy="677108"/>
          </a:xfrm>
        </p:spPr>
        <p:txBody>
          <a:bodyPr/>
          <a:lstStyle/>
          <a:p>
            <a:r>
              <a:rPr lang="cs-CZ" dirty="0" smtClean="0"/>
              <a:t>Klasický model prodeje pojištění – od revoluce do skoro současnosti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1990 – 1 pojišťovna, 1 produkt, 1 distribuce </a:t>
            </a:r>
            <a:r>
              <a:rPr lang="cs-CZ" sz="1800" dirty="0" smtClean="0">
                <a:sym typeface="Wingdings" panose="05000000000000000000" pitchFamily="2" charset="2"/>
              </a:rPr>
              <a:t></a:t>
            </a:r>
            <a:r>
              <a:rPr lang="cs-CZ" sz="1800" dirty="0" smtClean="0"/>
              <a:t>1 rada (všichni mají vše stejné)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Dnes stále takto funguje převážná část populace 55+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Jeden stejný obchodník – to je pro ně pojišťovna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1992-6 – rozmach pojišťovnictví – Kooperativa, zahraniční pojišťovny, více produktů (stejných z České), interní sítě – rozpadlé z České, mnoho mladých tváří </a:t>
            </a:r>
            <a:r>
              <a:rPr lang="cs-CZ" sz="1800" dirty="0" smtClean="0">
                <a:sym typeface="Wingdings" panose="05000000000000000000" pitchFamily="2" charset="2"/>
              </a:rPr>
              <a:t> 1 rada v různých barvách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sym typeface="Wingdings" panose="05000000000000000000" pitchFamily="2" charset="2"/>
              </a:rPr>
              <a:t>1997-2002 – změny produktů, rozmanitost, komplexnost, počátek externích distribucí, počátek finančního poradenství, …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ym typeface="Wingdings" panose="05000000000000000000" pitchFamily="2" charset="2"/>
              </a:rPr>
              <a:t>Počátek „přetahování klientů“, „lepší produkty“, „lepší poradenství“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ym typeface="Wingdings" panose="05000000000000000000" pitchFamily="2" charset="2"/>
              </a:rPr>
              <a:t>První otázky „proč“ a první negativní zkušenosti s produkty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sym typeface="Wingdings" panose="05000000000000000000" pitchFamily="2" charset="2"/>
              </a:rPr>
              <a:t>2008 – finanční krize – velké rozčarování klientů nad produkty a rušení smluv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sym typeface="Wingdings" panose="05000000000000000000" pitchFamily="2" charset="2"/>
              </a:rPr>
              <a:t>Od 2009 – zásadní změna v prodejích – analýza potřeb a vysvětlování klientům „proč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ym typeface="Wingdings" panose="05000000000000000000" pitchFamily="2" charset="2"/>
              </a:rPr>
              <a:t>Začátek snižování marží 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537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Popis prodeje </a:t>
            </a:r>
            <a:r>
              <a:rPr lang="cs-CZ" dirty="0" err="1" smtClean="0"/>
              <a:t>pojišťováckých</a:t>
            </a:r>
            <a:r>
              <a:rPr lang="cs-CZ" dirty="0" smtClean="0"/>
              <a:t> produktů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019743"/>
              </p:ext>
            </p:extLst>
          </p:nvPr>
        </p:nvGraphicFramePr>
        <p:xfrm>
          <a:off x="444499" y="1363663"/>
          <a:ext cx="8549375" cy="463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68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Popis distribučních sítí – jednoduchý vstup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289899"/>
              </p:ext>
            </p:extLst>
          </p:nvPr>
        </p:nvGraphicFramePr>
        <p:xfrm>
          <a:off x="444500" y="1363663"/>
          <a:ext cx="8053388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347"/>
                <a:gridCol w="2013347"/>
                <a:gridCol w="2013347"/>
                <a:gridCol w="201334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 distribuční sítě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 prodeje sítě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Plusy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Mínusy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Interní síť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produkty 1 pojišťovny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Největší detail prodeje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Omezenější možnosti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Makléřská externí síť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primárně pojištění (spíše neživotní)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Více produktů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Menší detail</a:t>
                      </a:r>
                      <a:r>
                        <a:rPr lang="cs-CZ" baseline="0" dirty="0" smtClean="0"/>
                        <a:t> znalostí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poradenská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produkty včetně   životního pojištění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Jeden</a:t>
                      </a:r>
                      <a:r>
                        <a:rPr lang="cs-CZ" baseline="0" dirty="0" smtClean="0"/>
                        <a:t> z mozaiky produktů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Orientace na finanční produkty ne pojišťovací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Specializovaná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pojištění jako další službu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Šité na míru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Omezená nabídka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 klienta „doma“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Neosobní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2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Čí je klient a co chce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Trhem hýbe otázka „ čí je klient“?</a:t>
            </a:r>
          </a:p>
          <a:p>
            <a:pPr marL="727075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Distribuční sítě?</a:t>
            </a:r>
          </a:p>
          <a:p>
            <a:pPr marL="727075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Pojišťovny?</a:t>
            </a:r>
          </a:p>
          <a:p>
            <a:pPr marL="727075" lvl="3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727075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Zákon  -&gt; pojišťovny</a:t>
            </a:r>
          </a:p>
          <a:p>
            <a:pPr marL="727075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Trh -&gt; distribuční sítě</a:t>
            </a:r>
          </a:p>
          <a:p>
            <a:pPr marL="669925" lvl="3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Nový trend – klient musí být obou</a:t>
            </a:r>
          </a:p>
          <a:p>
            <a:pPr marL="860425" lvl="4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Potřeba znalosti klientských přání a požadavků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Co mu prodat? – Ne!  otázka je „Jak ho neztratit“?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8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Nějaké změny v posledních obdobích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2008 – Klienti a otázky proč?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Zrušeno mnoho smluv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Snižování průměrného pojistného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Povinné ručení - 20%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Havarijní pojištění – 30%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Životní rizika – 20%</a:t>
            </a:r>
          </a:p>
          <a:p>
            <a:pPr lvl="2" indent="0">
              <a:buNone/>
            </a:pPr>
            <a:endParaRPr lang="cs-CZ" dirty="0" smtClean="0"/>
          </a:p>
          <a:p>
            <a:pPr marL="285750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Hledání nových zdrojů příjmu pro distribuci a pojišťovny</a:t>
            </a:r>
          </a:p>
          <a:p>
            <a:pPr marL="477838" lvl="2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Administrativa u distributora</a:t>
            </a:r>
          </a:p>
          <a:p>
            <a:pPr marL="477838" lvl="2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Elektronické sjednávání</a:t>
            </a:r>
          </a:p>
          <a:p>
            <a:pPr marL="477838" lvl="2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Likvidační úkony u distributora</a:t>
            </a:r>
          </a:p>
          <a:p>
            <a:pPr marL="477838" lvl="2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Plná automatizace a digitalizace</a:t>
            </a:r>
            <a:r>
              <a:rPr lang="cs-CZ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59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Co se děje v produktech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Finanční arbitr </a:t>
            </a:r>
            <a:r>
              <a:rPr lang="cs-CZ" dirty="0" smtClean="0">
                <a:sym typeface="Wingdings" panose="05000000000000000000" pitchFamily="2" charset="2"/>
              </a:rPr>
              <a:t> „</a:t>
            </a:r>
            <a:r>
              <a:rPr lang="cs-CZ" dirty="0" err="1" smtClean="0">
                <a:sym typeface="Wingdings" panose="05000000000000000000" pitchFamily="2" charset="2"/>
              </a:rPr>
              <a:t>Frau</a:t>
            </a:r>
            <a:r>
              <a:rPr lang="cs-CZ" dirty="0" smtClean="0">
                <a:sym typeface="Wingdings" panose="05000000000000000000" pitchFamily="2" charset="2"/>
              </a:rPr>
              <a:t> Schmidt“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Transparentnost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Modularita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Flexibilita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Jednoduchost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Služba </a:t>
            </a:r>
          </a:p>
          <a:p>
            <a:pPr marL="477838" lvl="2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„Smart </a:t>
            </a:r>
            <a:r>
              <a:rPr lang="cs-CZ" dirty="0" err="1" smtClean="0">
                <a:sym typeface="Wingdings" panose="05000000000000000000" pitchFamily="2" charset="2"/>
              </a:rPr>
              <a:t>simple</a:t>
            </a:r>
            <a:r>
              <a:rPr lang="cs-CZ" dirty="0" smtClean="0">
                <a:sym typeface="Wingdings" panose="05000000000000000000" pitchFamily="2" charset="2"/>
              </a:rPr>
              <a:t>“ ne „</a:t>
            </a:r>
            <a:r>
              <a:rPr lang="cs-CZ" dirty="0" err="1" smtClean="0">
                <a:sym typeface="Wingdings" panose="05000000000000000000" pitchFamily="2" charset="2"/>
              </a:rPr>
              <a:t>Stupid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simple</a:t>
            </a:r>
            <a:r>
              <a:rPr lang="cs-CZ" dirty="0" smtClean="0">
                <a:sym typeface="Wingdings" panose="05000000000000000000" pitchFamily="2" charset="2"/>
              </a:rPr>
              <a:t>“</a:t>
            </a:r>
          </a:p>
          <a:p>
            <a:pPr marL="477838" lvl="2" indent="-285750">
              <a:buFont typeface="Wingdings"/>
              <a:buChar char="à"/>
            </a:pPr>
            <a:endParaRPr lang="cs-CZ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Elektronické sjednání – interaktivní – přiblížení se ke klientskému vnímání sjednání</a:t>
            </a:r>
          </a:p>
          <a:p>
            <a:pPr marL="285750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Sjednání přes internet  a „standardní“ distribuce mají podobné nástroje</a:t>
            </a:r>
          </a:p>
          <a:p>
            <a:pPr marL="285750" indent="-285750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Zjednodušování a zhmotňování pojištění jako služby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6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11188"/>
            <a:ext cx="6784975" cy="338554"/>
          </a:xfrm>
        </p:spPr>
        <p:txBody>
          <a:bodyPr/>
          <a:lstStyle/>
          <a:p>
            <a:r>
              <a:rPr lang="cs-CZ" dirty="0" smtClean="0"/>
              <a:t>Jak na to bude reagovat distribuce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Stále menší prostor pro provize – jiné platby od pojišťoven 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Komplexní služby pro klienta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Likvidace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Změny smluv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Plná obsluha klienta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Častější akvizice klientů přes internet a prodejce zboží a služeb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Distribuce se bude měnit z prodejní na servisní  </a:t>
            </a:r>
          </a:p>
          <a:p>
            <a:pPr marL="534988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7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ablona">
  <a:themeElements>
    <a:clrScheme name="PPT_AllianzSE_Templates_cz 1">
      <a:dk1>
        <a:srgbClr val="000000"/>
      </a:dk1>
      <a:lt1>
        <a:srgbClr val="FFFFFF"/>
      </a:lt1>
      <a:dk2>
        <a:srgbClr val="D2D2D2"/>
      </a:dk2>
      <a:lt2>
        <a:srgbClr val="5F5F5F"/>
      </a:lt2>
      <a:accent1>
        <a:srgbClr val="113388"/>
      </a:accent1>
      <a:accent2>
        <a:srgbClr val="426BB3"/>
      </a:accent2>
      <a:accent3>
        <a:srgbClr val="FFFFFF"/>
      </a:accent3>
      <a:accent4>
        <a:srgbClr val="000000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PPT_AllianzSE_Templates_c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PT_AllianzSE_Templates_cz 1">
        <a:dk1>
          <a:srgbClr val="000000"/>
        </a:dk1>
        <a:lt1>
          <a:srgbClr val="FFFFFF"/>
        </a:lt1>
        <a:dk2>
          <a:srgbClr val="D2D2D2"/>
        </a:dk2>
        <a:lt2>
          <a:srgbClr val="5F5F5F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0000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0000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34A1"/>
      </a:dk2>
      <a:lt2>
        <a:srgbClr val="DDDDDD"/>
      </a:lt2>
      <a:accent1>
        <a:srgbClr val="0034A1"/>
      </a:accent1>
      <a:accent2>
        <a:srgbClr val="3F70BD"/>
      </a:accent2>
      <a:accent3>
        <a:srgbClr val="FFFFFF"/>
      </a:accent3>
      <a:accent4>
        <a:srgbClr val="000000"/>
      </a:accent4>
      <a:accent5>
        <a:srgbClr val="AAAECD"/>
      </a:accent5>
      <a:accent6>
        <a:srgbClr val="3865AB"/>
      </a:accent6>
      <a:hlink>
        <a:srgbClr val="92AFDB"/>
      </a:hlink>
      <a:folHlink>
        <a:srgbClr val="B9CDE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</Template>
  <TotalTime>5736</TotalTime>
  <Words>576</Words>
  <Application>Microsoft Office PowerPoint</Application>
  <PresentationFormat>Předvádění na obrazovce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Wingdings</vt:lpstr>
      <vt:lpstr>Sablona</vt:lpstr>
      <vt:lpstr>Problematika distribučních modelů z pohledu pojišťoven</vt:lpstr>
      <vt:lpstr>Obsah </vt:lpstr>
      <vt:lpstr>Klasický model prodeje pojištění – od revoluce do skoro současnosti</vt:lpstr>
      <vt:lpstr>Popis prodeje pojišťováckých produktů</vt:lpstr>
      <vt:lpstr>Popis distribučních sítí – jednoduchý vstup</vt:lpstr>
      <vt:lpstr>Čí je klient a co chce ?</vt:lpstr>
      <vt:lpstr>Nějaké změny v posledních obdobích</vt:lpstr>
      <vt:lpstr>Co se děje v produktech</vt:lpstr>
      <vt:lpstr>Jak na to bude reagovat distribuce</vt:lpstr>
      <vt:lpstr>Vzdálenější pohled na produkty</vt:lpstr>
      <vt:lpstr>Děkuji za pozornost</vt:lpstr>
    </vt:vector>
  </TitlesOfParts>
  <Manager>Business Presentation Team; bip@allianz.com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použití grafů</dc:title>
  <dc:subject>Subject</dc:subject>
  <dc:creator>Kratochvilova Jaroslava</dc:creator>
  <dc:description>Version January 2011</dc:description>
  <cp:lastModifiedBy>Jarmila Radová</cp:lastModifiedBy>
  <cp:revision>181</cp:revision>
  <cp:lastPrinted>2016-02-08T14:31:39Z</cp:lastPrinted>
  <dcterms:created xsi:type="dcterms:W3CDTF">2014-03-18T08:25:36Z</dcterms:created>
  <dcterms:modified xsi:type="dcterms:W3CDTF">2016-02-08T14:33:13Z</dcterms:modified>
</cp:coreProperties>
</file>